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8" r:id="rId5"/>
    <p:sldId id="259" r:id="rId6"/>
    <p:sldId id="289" r:id="rId7"/>
    <p:sldId id="290" r:id="rId8"/>
    <p:sldId id="298" r:id="rId9"/>
    <p:sldId id="292" r:id="rId10"/>
    <p:sldId id="299" r:id="rId11"/>
    <p:sldId id="294" r:id="rId12"/>
    <p:sldId id="300" r:id="rId13"/>
    <p:sldId id="296" r:id="rId14"/>
    <p:sldId id="301" r:id="rId15"/>
    <p:sldId id="302" r:id="rId16"/>
    <p:sldId id="303" r:id="rId17"/>
    <p:sldId id="304" r:id="rId18"/>
    <p:sldId id="309" r:id="rId19"/>
    <p:sldId id="308" r:id="rId20"/>
    <p:sldId id="307" r:id="rId21"/>
    <p:sldId id="306" r:id="rId22"/>
    <p:sldId id="305" r:id="rId23"/>
    <p:sldId id="31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997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04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49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685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3111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174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7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7313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256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05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04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92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42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98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5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162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52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4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44D8A01-99B3-4408-A352-CA5A18D7FF7E}" type="datetimeFigureOut">
              <a:rPr lang="es-ES" smtClean="0"/>
              <a:t>05/03/2025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D1688-18A8-4AC3-A3C7-E8C1BB35F0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586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1767FF4-AFBA-AA00-19B3-F0791173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6858000" cy="6858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F5A29EF-F006-D6E1-0C29-125F5B367125}"/>
              </a:ext>
            </a:extLst>
          </p:cNvPr>
          <p:cNvSpPr/>
          <p:nvPr/>
        </p:nvSpPr>
        <p:spPr>
          <a:xfrm>
            <a:off x="5064360" y="4134654"/>
            <a:ext cx="690766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i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Empresa personal</a:t>
            </a:r>
          </a:p>
          <a:p>
            <a:pPr algn="ctr"/>
            <a:endParaRPr lang="es-ES" sz="5400" b="1" i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  <a:p>
            <a:pPr algn="ctr"/>
            <a:r>
              <a:rPr lang="es-ES" sz="54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54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12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71D8B-802F-41FC-E48F-04C6986C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A3B2A50-BF5E-AFF6-C862-61A9AB086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D662F7C-B1EB-AFF9-9B8A-EBCECF790B5C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029C857-50D4-04AC-0900-DA59A22A2CBF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3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2E3A5BA-4A7C-9C6C-DCE5-0631C98B66C0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28D394-35DC-50B0-7523-7A75D62C8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692132"/>
            <a:ext cx="12112556" cy="14396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E3183C-646B-6E53-C919-07682FDB6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" y="3131826"/>
            <a:ext cx="12033113" cy="37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5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972C-F6DB-CDA5-1BC7-668C52A3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1EC045A-523C-B53D-0F86-350ED4C109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3B050BD-9DE7-DAFA-0CCD-376FC625A0A7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5760952-4716-DEAB-9122-FBAC732881CB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4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95FC884-3B55-8900-EAA7-763B80084554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9841CE-7096-EE36-B80E-89BF6B8AF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" y="1699777"/>
            <a:ext cx="12033113" cy="15567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8EB318-BC55-488B-CD1E-9D8B1EBCC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042" y="4065483"/>
            <a:ext cx="11601915" cy="15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2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48016-537D-58B3-1E62-490A879C5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7D3AD0F-4808-F0BD-BD35-625834B0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1918498-A8B4-4A40-8FBA-AFE9074C66F1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30AE17A-FB5D-CF45-7D86-4D548345C7C6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4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24C6838-7267-C9A9-87FD-E4707A15959E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E1F194-3F73-E68A-A848-0F7B39880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" y="1699777"/>
            <a:ext cx="12033113" cy="15567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35D95B-007E-6D80-387D-01020FA90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895" y="3208115"/>
            <a:ext cx="10940716" cy="33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8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AD202-7EA7-0E49-2E1E-EB63A89C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FC4ADCF-AD99-A039-8B46-35C98B21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1C50DEF-7095-46EC-A1E2-A5C89D14859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AAB13BD-4AAE-CD86-46F6-9360E8D09E96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5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C3B40B-69EA-B87E-A90A-6FEFECE30539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8D4215-5830-F018-E852-DC9BC17CC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16" y="1986767"/>
            <a:ext cx="10949452" cy="42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9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BF3E-AC62-6487-9BE5-490A01FD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D55C537-F7AF-2E10-15E9-7366A0E9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C35460B-9EB9-8A96-BFD7-0280DB0CC8FF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622F9CF-68F9-0AFC-E11D-8AFDC7B929EE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5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9DFF7D8-3A3D-93DC-5A4E-C14D05BDFCEE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F4D3C6-BC86-032B-74F3-8344AE2F9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" y="1713230"/>
            <a:ext cx="11807757" cy="50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65318-32AE-31E3-61C5-C6871299D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D8FB7D0-F074-1887-FFC5-828592B954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C90C76F-B462-29E9-206D-BA5BB8A5A7B5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6133F7D-7C08-B124-FC06-3ED1054C4344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5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BB79EF7-BEE6-1CA5-855F-B717C5B84C01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95ACA8-222D-2FA2-B4B6-80C82C375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" y="1986769"/>
            <a:ext cx="11807757" cy="47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9F76-88BA-8793-5370-582CC3819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66CD204-E2F6-AA32-2A18-1993124E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E12AB74-819D-118C-5864-1A8B0AA46756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0845342-900A-0626-E381-26A2CD1BA02B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5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8C9EDE7-402B-71A4-A728-82B15E92D53D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6BA528-DD99-42DC-C786-214314FCB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230"/>
            <a:ext cx="12192000" cy="50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95857-69DF-1C89-C78F-D5996056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EC32666-2241-D124-4AA8-8AA1671924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CF370B-E4BE-F666-3C9A-CD00168840FB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410CACE-41C9-59FB-F08A-2D48A4D62657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F16CB65-97AA-067F-ACF3-161BE4A2C98B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F3F3B0-C5B5-ED92-511E-9AE7199F7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1671"/>
            <a:ext cx="12192000" cy="1805254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B055353D-9F5F-1388-6A63-D0496E537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700" y="3515700"/>
            <a:ext cx="6062600" cy="33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9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D2AB0-5003-2229-52BD-044343FC2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DFAA179D-AB90-4CBF-3540-5B6D4CB3B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8D32FFA-3DDF-A080-A311-E90FBBB21106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94AB95A-FA84-4001-386A-D27EB0491974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2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6B12271-D188-EF3B-0CC3-C94AE23A1BFB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C4C7F0-FB0D-4511-3A65-834305482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" y="0"/>
            <a:ext cx="7284651" cy="35869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62C8CC3-2773-C6EB-B022-4C43FE863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4094" y="1755934"/>
            <a:ext cx="4827906" cy="51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6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C2572-0245-E08D-8CF3-E81A1372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67D4F64-0F88-15A8-7912-65AB63BEB9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48B6B7E-A78B-7E15-E085-A82F0B682921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6C70FF9-E7C3-A35E-74CF-2DD889AEADB7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3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FFFA12-E357-D9DA-46F8-9776FAB5EE46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18063A-7393-247C-5AF4-6C1E2659B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9958" y="1755934"/>
            <a:ext cx="6062600" cy="58159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ED861D4-BCA3-6B4C-5CB5-EAD684060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62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6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9BF1E-0FE8-85C3-FCD5-8BD1DAFFD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D7003268-4A33-5D4F-72DC-39FA3D91FA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978C6BB-69EB-F9C3-2AED-12DE4BCA3F9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6006C7-3DA6-3809-5946-6886EFA93996}"/>
              </a:ext>
            </a:extLst>
          </p:cNvPr>
          <p:cNvSpPr/>
          <p:nvPr/>
        </p:nvSpPr>
        <p:spPr>
          <a:xfrm>
            <a:off x="1812758" y="2933454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Algerian" panose="04020705040A02060702" pitchFamily="82" charset="0"/>
              </a:rPr>
              <a:t>QUIENES SOMOS?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5F47EBC-C05E-BAE1-E8C6-B9644A51E91C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</p:spTree>
    <p:extLst>
      <p:ext uri="{BB962C8B-B14F-4D97-AF65-F5344CB8AC3E}">
        <p14:creationId xmlns:p14="http://schemas.microsoft.com/office/powerpoint/2010/main" val="38497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F299F-135B-6F9A-7081-54065A85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6E81566-2808-66F8-D764-217A891CD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94856C-D1E3-87E0-75C9-0A9B4E0ED242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3A09FBE-AEA3-D62E-22A5-5BB798321F73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4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6A6AFC-6ECC-BB85-153D-D11C8373CBDB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B7AE11-D363-C1E6-C387-765DA116F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408"/>
            <a:ext cx="7364095" cy="67725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AD4529-923A-E0E3-0E03-981B3964B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4230" y="1930184"/>
            <a:ext cx="4794506" cy="434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E67B-A29F-1601-EA11-7F6FBCBA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AA218CE-46AF-92CE-5403-32F529F3B3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6702ACA-1861-98C1-9DB8-233328EEA903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C4E3540-4496-DD58-2955-119FF218D4D0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5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CDDD2F9-3F0F-C724-B65D-4B417DE2834E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66279E-9895-55E2-4F1C-2079B573E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364094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0EFBF7-8B00-F05A-D7DE-D31AD43D0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4094" y="1755934"/>
            <a:ext cx="4748463" cy="51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17B2A-7F33-B1AC-E213-3621AAAD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C60BE1DB-9DC7-34EA-B2B4-88CE8030EE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EFD975A-4BB7-9996-8D25-B68074B89B2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3C1AF71-048B-2062-BE66-B26511F994D5}"/>
              </a:ext>
            </a:extLst>
          </p:cNvPr>
          <p:cNvSpPr/>
          <p:nvPr/>
        </p:nvSpPr>
        <p:spPr>
          <a:xfrm>
            <a:off x="7364094" y="316240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CONSULTA 6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3569068-9004-CDCB-C29C-9915EA532378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1B34FD-46BB-33BD-A5D5-CE53D301E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96" y="196028"/>
            <a:ext cx="6907604" cy="31462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C7A473E-3B42-C227-DD82-E9B139170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96" y="3342299"/>
            <a:ext cx="6062600" cy="35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5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D4CE8-4A21-C2AC-0B7E-CC4D2757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F2ACF265-E5CE-075F-25A3-BC6AF2C8B6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2308C1F-D9E8-C7AF-3699-E4FD327DFFF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7A7D09C-3C5C-CF48-1068-34A2C085737F}"/>
              </a:ext>
            </a:extLst>
          </p:cNvPr>
          <p:cNvSpPr/>
          <p:nvPr/>
        </p:nvSpPr>
        <p:spPr>
          <a:xfrm>
            <a:off x="3850873" y="2709153"/>
            <a:ext cx="4748463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HASTA AQUÍ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2EB886F-2778-6986-EAAB-38C4B5F8548E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</p:spTree>
    <p:extLst>
      <p:ext uri="{BB962C8B-B14F-4D97-AF65-F5344CB8AC3E}">
        <p14:creationId xmlns:p14="http://schemas.microsoft.com/office/powerpoint/2010/main" val="207957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96B40-882A-9491-E0DE-6CC9E33AA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A976DB71-FDBA-703B-ADEA-CC7D4756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20E348F-A2FA-43D7-56C4-1561497F4884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488DDC-8805-99EF-78FF-989282701D31}"/>
              </a:ext>
            </a:extLst>
          </p:cNvPr>
          <p:cNvSpPr/>
          <p:nvPr/>
        </p:nvSpPr>
        <p:spPr>
          <a:xfrm>
            <a:off x="1810317" y="547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latin typeface="Algerian" panose="04020705040A02060702" pitchFamily="82" charset="0"/>
              </a:rPr>
              <a:t>ME FALTAN DATOS SUFICIENTES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5FDC930-C2BD-6377-E7D4-A937D89BD7EF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4C424D27-98F1-EA2B-5FBD-A5711686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50" y="1434026"/>
            <a:ext cx="6652837" cy="2697714"/>
          </a:xfrm>
          <a:prstGeom prst="rect">
            <a:avLst/>
          </a:prstGeom>
        </p:spPr>
      </p:pic>
      <p:pic>
        <p:nvPicPr>
          <p:cNvPr id="6" name="Imagen 5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4301089F-0DF2-5E73-3934-F9D6CFBA0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3" y="3578999"/>
            <a:ext cx="3535986" cy="3071126"/>
          </a:xfrm>
          <a:prstGeom prst="rect">
            <a:avLst/>
          </a:prstGeom>
        </p:spPr>
      </p:pic>
      <p:pic>
        <p:nvPicPr>
          <p:cNvPr id="8" name="Imagen 7" descr="Tabla&#10;&#10;El contenido generado por IA puede ser incorrecto.">
            <a:extLst>
              <a:ext uri="{FF2B5EF4-FFF2-40B4-BE49-F238E27FC236}">
                <a16:creationId xmlns:a16="http://schemas.microsoft.com/office/drawing/2014/main" id="{1EABA62E-1DF0-ACDA-E4B7-54234521C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025" y="1103928"/>
            <a:ext cx="8337002" cy="4191363"/>
          </a:xfrm>
          <a:prstGeom prst="rect">
            <a:avLst/>
          </a:prstGeom>
        </p:spPr>
      </p:pic>
      <p:pic>
        <p:nvPicPr>
          <p:cNvPr id="11" name="Imagen 10" descr="Tabla&#10;&#10;El contenido generado por IA puede ser incorrecto.">
            <a:extLst>
              <a:ext uri="{FF2B5EF4-FFF2-40B4-BE49-F238E27FC236}">
                <a16:creationId xmlns:a16="http://schemas.microsoft.com/office/drawing/2014/main" id="{15CEFB87-F01E-12D8-AD07-9D26F6804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6773" y="2176798"/>
            <a:ext cx="4686706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1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1000E-BB74-5E3A-554F-F3C6EA0F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93EB9F4B-F146-F247-5638-0902E5AD73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26794E1-676A-0D55-93FA-184518367732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33A9370-8916-1D94-BD57-F3C7940BB80B}"/>
              </a:ext>
            </a:extLst>
          </p:cNvPr>
          <p:cNvSpPr/>
          <p:nvPr/>
        </p:nvSpPr>
        <p:spPr>
          <a:xfrm>
            <a:off x="1810317" y="547073"/>
            <a:ext cx="8988357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latin typeface="Algerian" panose="04020705040A02060702" pitchFamily="82" charset="0"/>
              </a:rPr>
              <a:t>ME FALTAN DATOS SUFICIENTES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A7F9C12-C6DA-72E1-DFF4-11843ED92A52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EA8EA6DE-4159-ADF8-B6A9-0CF21A074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50" y="1434026"/>
            <a:ext cx="6652837" cy="2697714"/>
          </a:xfrm>
          <a:prstGeom prst="rect">
            <a:avLst/>
          </a:prstGeom>
        </p:spPr>
      </p:pic>
      <p:pic>
        <p:nvPicPr>
          <p:cNvPr id="6" name="Imagen 5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85E03E52-EDC2-283B-1533-062820FD5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3" y="3578999"/>
            <a:ext cx="3535986" cy="3071126"/>
          </a:xfrm>
          <a:prstGeom prst="rect">
            <a:avLst/>
          </a:prstGeom>
        </p:spPr>
      </p:pic>
      <p:pic>
        <p:nvPicPr>
          <p:cNvPr id="8" name="Imagen 7" descr="Tabla&#10;&#10;El contenido generado por IA puede ser incorrecto.">
            <a:extLst>
              <a:ext uri="{FF2B5EF4-FFF2-40B4-BE49-F238E27FC236}">
                <a16:creationId xmlns:a16="http://schemas.microsoft.com/office/drawing/2014/main" id="{9CDF5ED8-52AB-64BF-C315-64310305E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9" y="2581229"/>
            <a:ext cx="8337002" cy="4191363"/>
          </a:xfrm>
          <a:prstGeom prst="rect">
            <a:avLst/>
          </a:prstGeom>
        </p:spPr>
      </p:pic>
      <p:pic>
        <p:nvPicPr>
          <p:cNvPr id="11" name="Imagen 10" descr="Tabla&#10;&#10;El contenido generado por IA puede ser incorrecto.">
            <a:extLst>
              <a:ext uri="{FF2B5EF4-FFF2-40B4-BE49-F238E27FC236}">
                <a16:creationId xmlns:a16="http://schemas.microsoft.com/office/drawing/2014/main" id="{3BBE1521-4382-82E8-D59A-36187DF53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3" y="624597"/>
            <a:ext cx="4686706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8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73E1-17CD-66BD-7ECF-DB919B8D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6279588-A131-1C2B-18B6-E90A27BF34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557D800-878F-C89B-A8B2-12CBF94F311D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E41CD56-9BF1-3BCA-7CF7-F817ED33A4E8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D197FC0-D46E-50C5-8D62-A0E63E16E5B6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891C7F-00E9-33A6-A24D-F899861D9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" y="1986767"/>
            <a:ext cx="9670618" cy="1215603"/>
          </a:xfrm>
          <a:prstGeom prst="rect">
            <a:avLst/>
          </a:prstGeom>
        </p:spPr>
      </p:pic>
      <p:pic>
        <p:nvPicPr>
          <p:cNvPr id="6" name="Imagen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EF424626-50CB-774E-F957-0AC5E431B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" y="3435954"/>
            <a:ext cx="6896698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A35E-91C6-CC79-D450-B4D004D01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3B3ED1E6-CF3C-6CD3-3BA3-05BD6CCBE4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DB7B265-04C7-84BF-2149-F1892FF33483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366A721-5A83-99FD-1126-466CA1D8C2DF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D741F2B-B83C-D24B-1790-E94AEBB10672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3B7B4E-A529-311B-1F5A-26AF70E13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" y="1986767"/>
            <a:ext cx="9670618" cy="1215603"/>
          </a:xfrm>
          <a:prstGeom prst="rect">
            <a:avLst/>
          </a:prstGeom>
        </p:spPr>
      </p:pic>
      <p:pic>
        <p:nvPicPr>
          <p:cNvPr id="6" name="Imagen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8556C2EB-569C-0E49-FEEF-2B1E18406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" y="3435954"/>
            <a:ext cx="6896698" cy="1722269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8ED1FB19-8B07-879F-B656-9B82D0CFD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" y="3420712"/>
            <a:ext cx="6896698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28CC5-F886-ACD9-D9F6-6B6EBA6C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43D630C4-B188-2043-CABE-AE3FAE5C6F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7A944B4-26CA-7088-7997-56495B244BD2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3A181C5-81D6-C8E8-612F-8D48CAB026CB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2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CB30018-173F-F430-B05B-DA8212F5EB5F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BFBD58-C8EA-2113-36CC-6270F9D16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7072" y="4115719"/>
            <a:ext cx="7054654" cy="26568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8ED034-B522-EE71-1DC4-19A3530CD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1498174"/>
            <a:ext cx="9811293" cy="21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CAF87-CE55-D919-C2D8-CDDD16A35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D51A0ED-05A4-8E49-F474-96C7E263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C77A3B8-07F0-A73A-59E9-5F4BA78A1290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5B3E1EB-F40D-0E31-3E6E-A311A167C678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2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1A32B6-00A3-1D06-254D-C2DBC4FC3F7E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DBA572-1190-314F-CD54-949227D04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747" y="4201127"/>
            <a:ext cx="6785811" cy="26568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A665B76-BB7C-75AE-9C25-FD32329EA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1498174"/>
            <a:ext cx="9811293" cy="21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CABE1-AC82-5BC6-BB22-8FE1CA9B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ED8C7C4F-62AA-F2E8-0E4A-01F4EE605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" y="0"/>
            <a:ext cx="2484853" cy="2484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8E6C6CA-F49F-953C-760C-84A6F9CF49BF}"/>
              </a:ext>
            </a:extLst>
          </p:cNvPr>
          <p:cNvSpPr/>
          <p:nvPr/>
        </p:nvSpPr>
        <p:spPr>
          <a:xfrm>
            <a:off x="10008704" y="6273225"/>
            <a:ext cx="21832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i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viajeros</a:t>
            </a:r>
            <a:endParaRPr lang="es-ES" sz="3200" b="1" i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A2507C4-37AF-17DA-C026-E9A9050713D2}"/>
              </a:ext>
            </a:extLst>
          </p:cNvPr>
          <p:cNvSpPr/>
          <p:nvPr/>
        </p:nvSpPr>
        <p:spPr>
          <a:xfrm>
            <a:off x="0" y="273537"/>
            <a:ext cx="4432202" cy="14396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latin typeface="Algerian" panose="04020705040A02060702" pitchFamily="82" charset="0"/>
              </a:rPr>
              <a:t>UPDATES 3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7151E0B-4DD3-CD57-B0AB-D29712D47509}"/>
              </a:ext>
            </a:extLst>
          </p:cNvPr>
          <p:cNvSpPr/>
          <p:nvPr/>
        </p:nvSpPr>
        <p:spPr>
          <a:xfrm>
            <a:off x="9112311" y="85408"/>
            <a:ext cx="3079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Breve descripción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FD095E-E8D5-F89D-F709-E7778A354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692132"/>
            <a:ext cx="12112556" cy="14396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E31F29-C2C0-7B53-F523-1EBC9E301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" y="3256548"/>
            <a:ext cx="12033113" cy="36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9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350</TotalTime>
  <Words>118</Words>
  <Application>Microsoft Office PowerPoint</Application>
  <PresentationFormat>Panorámica</PresentationFormat>
  <Paragraphs>69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Algerian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Sainz Sainz</dc:creator>
  <cp:lastModifiedBy>Alejandro Sainz Sainz</cp:lastModifiedBy>
  <cp:revision>4</cp:revision>
  <dcterms:created xsi:type="dcterms:W3CDTF">2024-11-14T18:21:13Z</dcterms:created>
  <dcterms:modified xsi:type="dcterms:W3CDTF">2025-03-05T20:42:51Z</dcterms:modified>
</cp:coreProperties>
</file>